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D90DBF-0A28-3CFA-9385-96DC41BD3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CB1190B-8AE3-E404-E35E-AA6C85BB9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FCCB31-8600-1DCF-54F3-7B25A7849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61A-38B1-4133-B0EC-CD998DE9B973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DCBE15-C6C5-870E-AE16-5A0942EA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0879EF-3102-61C8-5990-D1C68BA3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EEC9-5B63-47AA-9D94-2A3911ACC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529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CCC1BD-7238-EFCF-B53E-93DA92CE3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C836F5A-4A39-1137-DBBC-30B1A5512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F8CC14-0A9B-5D53-67A7-DA0CE8B92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61A-38B1-4133-B0EC-CD998DE9B973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95E389-5D5D-A6F5-8F1B-232B445E9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DD1EA7-A08F-FC67-EFCC-C964E5747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EEC9-5B63-47AA-9D94-2A3911ACC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9924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9747279-FCB2-F6D6-7C87-542923ABE1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1F8E4BC-C5F9-E9A4-9B9F-953329246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0DE3A0-43D1-0D75-5639-77453B57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61A-38B1-4133-B0EC-CD998DE9B973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F9DC1F-66B8-318D-8660-26F246A7D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B8C0654-1B6D-A4BD-241A-508A7178B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EEC9-5B63-47AA-9D94-2A3911ACC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311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1E3925-88A7-9A90-48F6-415F2C6BF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0614287-F322-63FC-165C-9280513A8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28811D-EBE8-DD7E-4FF6-68C28149E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61A-38B1-4133-B0EC-CD998DE9B973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7F0706D-4D0C-A908-1366-6D417CE49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CCAB6F-DBE9-4DA1-A10C-F95EF2FA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EEC9-5B63-47AA-9D94-2A3911ACC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4089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FDFB1F-F399-8084-63F9-EC0FADF47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2A8290B-223D-995C-D038-DDC84A452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49F86C-A918-3D8A-A469-CA5010675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61A-38B1-4133-B0EC-CD998DE9B973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67EA02-6639-2794-AD50-3931716A9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FCFC0E-286C-167F-2B29-E159E262E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EEC9-5B63-47AA-9D94-2A3911ACC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97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5020A6-3087-8770-E2DD-E5A0A83D2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ABE2D5-76CA-52BE-67B7-ADD6A8C90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0D2B70A-C14E-C957-13D2-8397BF53C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959F23E-604F-E315-3EBC-BF713A0D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61A-38B1-4133-B0EC-CD998DE9B973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AA05C6B-640C-C3B7-013F-E0253A9E0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51240FF-DB7C-3B3F-6EBA-25687AF83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EEC9-5B63-47AA-9D94-2A3911ACC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55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220221-F29E-66A1-CADC-8B99AE3F1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59B4828-6785-5FE6-985E-CD7FDD1D3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77E0A87-BF11-A04D-CDCD-5F8891CCF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198E4A-11A5-8FC1-E6FD-BCFBFF4004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34095C0-08C7-BFAF-9FEA-16BE616549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46DFAB0-D28C-38C9-63B1-4B79987E0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61A-38B1-4133-B0EC-CD998DE9B973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64A3B76-F43B-26DB-F4EB-D6CE3288A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9BEB0CD-E853-3887-9587-A42B8D882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EEC9-5B63-47AA-9D94-2A3911ACC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0892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2A659C-ACD7-D34C-FAF6-E68408963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86C19EC-1832-6F9F-AD26-549C9E15F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61A-38B1-4133-B0EC-CD998DE9B973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E375E9E-F477-6189-23A0-19DF95CC4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D32F410-9685-3E27-4FE8-C7415481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EEC9-5B63-47AA-9D94-2A3911ACC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219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E646423-B854-F2F7-74E4-F43199983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61A-38B1-4133-B0EC-CD998DE9B973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33D1D18-DA48-CFEB-5CC8-A5458E366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5184410-42AB-CAD4-6FF3-45F181D88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EEC9-5B63-47AA-9D94-2A3911ACC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161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738792-6F40-2732-5073-7539309A8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C04E3F-B7C8-18C5-8451-3ADDC2548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1A61E15-1A00-AB6B-EB7D-4917B92A2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32D5CBF-D648-B9CB-F735-D133F614A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61A-38B1-4133-B0EC-CD998DE9B973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7B86553-71CE-A680-B213-4E9307E36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F5FE2A2-7C16-2911-0A1A-D35D48D7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EEC9-5B63-47AA-9D94-2A3911ACC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54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B0ECFB-D378-6483-414C-213269432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B0B197E-98E3-9338-0E85-7A847AF44E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CEC1867-BB14-5674-E238-B5D7FE9FA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058AD9-099C-0172-9438-BB75EC07D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2961A-38B1-4133-B0EC-CD998DE9B973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3E517D2-D3E3-21FC-F29D-D5BF77B8A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FDCD41D-EA59-6DCB-A416-98C9C3A6A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6EEC9-5B63-47AA-9D94-2A3911ACC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651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5D5BDD-E54E-2B79-C907-167B600D6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36F0A11-84E5-F634-622E-0BFC3189B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F4C3ED-2081-36DA-F0EA-2771DCB71C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52961A-38B1-4133-B0EC-CD998DE9B973}" type="datetimeFigureOut">
              <a:rPr kumimoji="1" lang="ja-JP" altLang="en-US" smtClean="0"/>
              <a:t>2024/8/9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09D64D-B60A-E7E9-36D4-C857077CD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E260B84-0EFD-0EF5-A3BB-FA85738A8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E6EEC9-5B63-47AA-9D94-2A3911ACC3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54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 descr="サッカーチームの選手たち&#10;&#10;中程度の精度で自動的に生成された説明">
            <a:extLst>
              <a:ext uri="{FF2B5EF4-FFF2-40B4-BE49-F238E27FC236}">
                <a16:creationId xmlns:a16="http://schemas.microsoft.com/office/drawing/2014/main" id="{3BA2DF94-2521-5ABC-B564-997963F9D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12783" cy="1734979"/>
          </a:xfrm>
          <a:prstGeom prst="rect">
            <a:avLst/>
          </a:prstGeom>
        </p:spPr>
      </p:pic>
      <p:pic>
        <p:nvPicPr>
          <p:cNvPr id="27" name="図 26" descr="草の上に並んだ人々&#10;&#10;自動的に生成された説明">
            <a:extLst>
              <a:ext uri="{FF2B5EF4-FFF2-40B4-BE49-F238E27FC236}">
                <a16:creationId xmlns:a16="http://schemas.microsoft.com/office/drawing/2014/main" id="{95CD5694-AEDD-EED2-0F69-096191245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8729"/>
            <a:ext cx="2425147" cy="1819271"/>
          </a:xfrm>
          <a:prstGeom prst="rect">
            <a:avLst/>
          </a:prstGeom>
        </p:spPr>
      </p:pic>
      <p:pic>
        <p:nvPicPr>
          <p:cNvPr id="29" name="図 28" descr="ポーズをとる男性グループ&#10;&#10;中程度の精度で自動的に生成された説明">
            <a:extLst>
              <a:ext uri="{FF2B5EF4-FFF2-40B4-BE49-F238E27FC236}">
                <a16:creationId xmlns:a16="http://schemas.microsoft.com/office/drawing/2014/main" id="{C6AED08D-36E3-11FB-7088-18D070B6B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822" y="-2"/>
            <a:ext cx="3078658" cy="1732422"/>
          </a:xfrm>
          <a:prstGeom prst="rect">
            <a:avLst/>
          </a:prstGeom>
        </p:spPr>
      </p:pic>
      <p:pic>
        <p:nvPicPr>
          <p:cNvPr id="31" name="図 30" descr="ユニフォームを着た子供たち&#10;&#10;中程度の精度で自動的に生成された説明">
            <a:extLst>
              <a:ext uri="{FF2B5EF4-FFF2-40B4-BE49-F238E27FC236}">
                <a16:creationId xmlns:a16="http://schemas.microsoft.com/office/drawing/2014/main" id="{226BA723-1D89-25E2-A434-2E9649365A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783" y="5038730"/>
            <a:ext cx="2425147" cy="1819270"/>
          </a:xfrm>
          <a:prstGeom prst="rect">
            <a:avLst/>
          </a:prstGeom>
        </p:spPr>
      </p:pic>
      <p:pic>
        <p:nvPicPr>
          <p:cNvPr id="33" name="図 32" descr="屋外, 人, グループ, ポーズ が含まれている画像&#10;&#10;自動的に生成された説明">
            <a:extLst>
              <a:ext uri="{FF2B5EF4-FFF2-40B4-BE49-F238E27FC236}">
                <a16:creationId xmlns:a16="http://schemas.microsoft.com/office/drawing/2014/main" id="{CEC48664-911D-5CE2-968C-A0FB2734ED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783" y="-1"/>
            <a:ext cx="2590039" cy="1734979"/>
          </a:xfrm>
          <a:prstGeom prst="rect">
            <a:avLst/>
          </a:prstGeom>
        </p:spPr>
      </p:pic>
      <p:pic>
        <p:nvPicPr>
          <p:cNvPr id="35" name="図 34" descr="家族の集合写真&#10;&#10;自動的に生成された説明">
            <a:extLst>
              <a:ext uri="{FF2B5EF4-FFF2-40B4-BE49-F238E27FC236}">
                <a16:creationId xmlns:a16="http://schemas.microsoft.com/office/drawing/2014/main" id="{954AE687-6430-6D29-6FF1-16B0FC03F7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302" y="5038814"/>
            <a:ext cx="1364697" cy="1819185"/>
          </a:xfrm>
          <a:prstGeom prst="rect">
            <a:avLst/>
          </a:prstGeom>
        </p:spPr>
      </p:pic>
      <p:pic>
        <p:nvPicPr>
          <p:cNvPr id="37" name="図 36" descr="草の上に並んだ人々&#10;&#10;中程度の精度で自動的に生成された説明">
            <a:extLst>
              <a:ext uri="{FF2B5EF4-FFF2-40B4-BE49-F238E27FC236}">
                <a16:creationId xmlns:a16="http://schemas.microsoft.com/office/drawing/2014/main" id="{37AFAB3D-5BDA-9678-6579-91A9975B8D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863" y="0"/>
            <a:ext cx="2309372" cy="1732420"/>
          </a:xfrm>
          <a:prstGeom prst="rect">
            <a:avLst/>
          </a:prstGeom>
        </p:spPr>
      </p:pic>
      <p:pic>
        <p:nvPicPr>
          <p:cNvPr id="39" name="図 38" descr="テーブルを囲んでいる人達&#10;&#10;低い精度で自動的に生成された説明">
            <a:extLst>
              <a:ext uri="{FF2B5EF4-FFF2-40B4-BE49-F238E27FC236}">
                <a16:creationId xmlns:a16="http://schemas.microsoft.com/office/drawing/2014/main" id="{058C8807-1CEB-5D85-7CDF-58978D9108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234" y="5038427"/>
            <a:ext cx="3676921" cy="1819572"/>
          </a:xfrm>
          <a:prstGeom prst="rect">
            <a:avLst/>
          </a:prstGeom>
        </p:spPr>
      </p:pic>
      <p:pic>
        <p:nvPicPr>
          <p:cNvPr id="41" name="図 40" descr="草の上に並んだ人々&#10;&#10;自動的に生成された説明">
            <a:extLst>
              <a:ext uri="{FF2B5EF4-FFF2-40B4-BE49-F238E27FC236}">
                <a16:creationId xmlns:a16="http://schemas.microsoft.com/office/drawing/2014/main" id="{F3FA5312-C1D5-8C9B-75AC-1B48276931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990" y="-2"/>
            <a:ext cx="2309372" cy="1732420"/>
          </a:xfrm>
          <a:prstGeom prst="rect">
            <a:avLst/>
          </a:prstGeom>
        </p:spPr>
      </p:pic>
      <p:pic>
        <p:nvPicPr>
          <p:cNvPr id="43" name="図 42" descr="人, 屋外, 建物, ポーズ が含まれている画像&#10;&#10;自動的に生成された説明">
            <a:extLst>
              <a:ext uri="{FF2B5EF4-FFF2-40B4-BE49-F238E27FC236}">
                <a16:creationId xmlns:a16="http://schemas.microsoft.com/office/drawing/2014/main" id="{A0F611D6-DF2F-2049-148D-684361ACA5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155" y="5038729"/>
            <a:ext cx="2425147" cy="1819271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FD40D072-9E87-7848-F36B-46FECE118602}"/>
              </a:ext>
            </a:extLst>
          </p:cNvPr>
          <p:cNvSpPr txBox="1"/>
          <p:nvPr/>
        </p:nvSpPr>
        <p:spPr>
          <a:xfrm>
            <a:off x="443949" y="1934818"/>
            <a:ext cx="4094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リーグ戦間近！</a:t>
            </a: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B21A28B-32C5-04B7-7A9F-66105346EC40}"/>
              </a:ext>
            </a:extLst>
          </p:cNvPr>
          <p:cNvSpPr txBox="1"/>
          <p:nvPr/>
        </p:nvSpPr>
        <p:spPr>
          <a:xfrm>
            <a:off x="1853492" y="2644170"/>
            <a:ext cx="84850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dirty="0">
                <a:highlight>
                  <a:srgbClr val="00FF00"/>
                </a:highligh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参加チーム紹介</a:t>
            </a:r>
          </a:p>
        </p:txBody>
      </p:sp>
    </p:spTree>
    <p:extLst>
      <p:ext uri="{BB962C8B-B14F-4D97-AF65-F5344CB8AC3E}">
        <p14:creationId xmlns:p14="http://schemas.microsoft.com/office/powerpoint/2010/main" val="1147052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</Words>
  <Application>Microsoft Office PowerPoint</Application>
  <PresentationFormat>ワイド画面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HGP創英角ﾎﾟｯﾌﾟ体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優良 吉田</dc:creator>
  <cp:lastModifiedBy>優良 吉田</cp:lastModifiedBy>
  <cp:revision>1</cp:revision>
  <dcterms:created xsi:type="dcterms:W3CDTF">2024-08-08T18:40:56Z</dcterms:created>
  <dcterms:modified xsi:type="dcterms:W3CDTF">2024-08-08T18:52:32Z</dcterms:modified>
</cp:coreProperties>
</file>